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2" r:id="rId3"/>
    <p:sldId id="263" r:id="rId4"/>
    <p:sldId id="264" r:id="rId5"/>
  </p:sldIdLst>
  <p:sldSz cx="9144000" cy="6858000" type="screen4x3"/>
  <p:notesSz cx="6797675" cy="9874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52" cy="4935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786" y="0"/>
            <a:ext cx="2945352" cy="4935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B5455-EFB6-4108-A625-2E044EBF1B5A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60" y="4689511"/>
            <a:ext cx="5438755" cy="44435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9021"/>
            <a:ext cx="2945352" cy="4935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786" y="9379021"/>
            <a:ext cx="2945352" cy="4935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C4060-8573-462C-8DBA-B8B5AB2B56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481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C4060-8573-462C-8DBA-B8B5AB2B564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744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045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061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751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269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99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301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230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204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738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355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104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152CC-79C2-4A72-9D40-F9D215488042}" type="datetimeFigureOut">
              <a:rPr lang="da-DK" smtClean="0"/>
              <a:t>22-03-2023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A8FD-DEFC-496D-943B-2C96C1CE47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536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6331C2BA-0810-4585-BBE7-7855C4386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547020"/>
            <a:ext cx="4830890" cy="576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1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776A6233-4E5E-4B11-95B8-BEF0882F5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52603"/>
            <a:ext cx="4784598" cy="635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63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141E66C-7502-426B-8415-C61FC12BA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212" y="404664"/>
            <a:ext cx="6505575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2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24E98D87-D9C0-4CDC-8D90-2D2F3D06C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412776"/>
            <a:ext cx="454342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4288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</Words>
  <Application>Microsoft Office PowerPoint</Application>
  <PresentationFormat>Skærmshow (4:3)</PresentationFormat>
  <Paragraphs>1</Paragraphs>
  <Slides>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Kontortema</vt:lpstr>
      <vt:lpstr>PowerPoint-præsentation</vt:lpstr>
      <vt:lpstr>PowerPoint-præsentation</vt:lpstr>
      <vt:lpstr>PowerPoint-præsentation</vt:lpstr>
      <vt:lpstr>PowerPoint-præsentation</vt:lpstr>
    </vt:vector>
  </TitlesOfParts>
  <Company>SDC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Tøjkoncept  i Aalborg KFUM Fodbold</dc:title>
  <dc:creator>Jan Frølund Poulsen</dc:creator>
  <cp:lastModifiedBy>Anders</cp:lastModifiedBy>
  <cp:revision>31</cp:revision>
  <cp:lastPrinted>2015-01-13T16:56:14Z</cp:lastPrinted>
  <dcterms:created xsi:type="dcterms:W3CDTF">2014-03-10T11:40:15Z</dcterms:created>
  <dcterms:modified xsi:type="dcterms:W3CDTF">2023-03-22T16:59:49Z</dcterms:modified>
</cp:coreProperties>
</file>